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4"/>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285" r:id="rId58"/>
    <p:sldId id="261" r:id="rId59"/>
    <p:sldId id="284" r:id="rId60"/>
    <p:sldId id="286" r:id="rId61"/>
    <p:sldId id="287" r:id="rId62"/>
    <p:sldId id="262"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481D57-BEF3-42BD-858B-553ABF3AFD98}" v="3" dt="2023-08-02T01:22:08.44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1696" autoAdjust="0"/>
  </p:normalViewPr>
  <p:slideViewPr>
    <p:cSldViewPr snapToGrid="0">
      <p:cViewPr varScale="1">
        <p:scale>
          <a:sx n="83" d="100"/>
          <a:sy n="83" d="100"/>
        </p:scale>
        <p:origin x="103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2T09:09:02.176" v="268" actId="14100"/>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docChg>
  </pc:docChgLst>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7-31T23:01:33.671" v="493" actId="20577"/>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a:t>
            </a:r>
            <a:r>
              <a:rPr lang="en"/>
              <a:t>Plan Intergration into Main(?</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dirty="0">
                          <a:solidFill>
                            <a:srgbClr val="000000"/>
                          </a:solidFill>
                          <a:effectLst/>
                          <a:latin typeface="Arial"/>
                          <a:ea typeface="Arial"/>
                          <a:cs typeface="Arial"/>
                          <a:sym typeface="Arial"/>
                        </a:rPr>
                        <a:t>Printed everything as expected</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v3 (Trello screenshot)</a:t>
            </a:r>
            <a:endParaRPr dirty="0"/>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3  - Test Plan (?and screenshot)</a:t>
            </a:r>
            <a:endParaRPr dirty="0"/>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(Trello screenshot)</a:t>
            </a:r>
            <a:endParaRPr dirty="0"/>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a:t>
            </a:r>
            <a:r>
              <a:rPr lang="en"/>
              <a:t>List v2 </a:t>
            </a:r>
            <a:r>
              <a:rPr lang="en" dirty="0"/>
              <a:t>(Trello screenshot)</a:t>
            </a:r>
            <a:endParaRPr dirty="0"/>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v2 Intergration - Test Plan ( screenshot)</a:t>
            </a:r>
            <a:endParaRPr dirty="0"/>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 with price formatted to 2</a:t>
                      </a:r>
                    </a:p>
                    <a:p>
                      <a:pPr marL="0" lvl="0" indent="0" algn="l" rtl="0">
                        <a:spcBef>
                          <a:spcPts val="0"/>
                        </a:spcBef>
                        <a:spcAft>
                          <a:spcPts val="0"/>
                        </a:spcAft>
                        <a:buNone/>
                      </a:pPr>
                      <a:r>
                        <a:rPr lang="en-NZ" sz="1800" dirty="0"/>
                        <a:t>decimal places and dollar sign. Menu starts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(Trello screenshot)</a:t>
            </a:r>
            <a:endParaRPr dirty="0"/>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5 burgers</a:t>
                      </a:r>
                    </a:p>
                    <a:p>
                      <a:pPr marL="0" lvl="0" indent="0" algn="l" rtl="0">
                        <a:spcBef>
                          <a:spcPts val="0"/>
                        </a:spcBef>
                        <a:spcAft>
                          <a:spcPts val="0"/>
                        </a:spcAft>
                        <a:buNone/>
                      </a:pPr>
                      <a:r>
                        <a:rPr lang="en-NZ" sz="1800" dirty="0"/>
                        <a:t>Typing bat</a:t>
                      </a:r>
                    </a:p>
                    <a:p>
                      <a:pPr marL="0" lvl="0" indent="0" algn="l" rtl="0">
                        <a:spcBef>
                          <a:spcPts val="0"/>
                        </a:spcBef>
                        <a:spcAft>
                          <a:spcPts val="0"/>
                        </a:spcAft>
                        <a:buNone/>
                      </a:pPr>
                      <a:r>
                        <a:rPr lang="en-NZ" sz="1800" dirty="0"/>
                        <a:t>Chose number 1 cheese burger</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Program broke</a:t>
                      </a:r>
                    </a:p>
                    <a:p>
                      <a:pPr marL="0" lvl="0" indent="0" algn="l" rtl="0">
                        <a:spcBef>
                          <a:spcPts val="0"/>
                        </a:spcBef>
                        <a:spcAft>
                          <a:spcPts val="0"/>
                        </a:spcAft>
                        <a:buNone/>
                      </a:pPr>
                      <a:r>
                        <a:rPr lang="en-NZ" sz="1800" dirty="0"/>
                        <a:t>Printed BBQ burger instead</a:t>
                      </a:r>
                    </a:p>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a:t>
            </a:r>
            <a:r>
              <a:rPr lang="en"/>
              <a:t>list v2 </a:t>
            </a:r>
            <a:r>
              <a:rPr lang="en" dirty="0"/>
              <a:t>(Trello screenshot)</a:t>
            </a:r>
            <a:endParaRPr dirty="0"/>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v2 - Test Plan ( screenshot)</a:t>
            </a:r>
            <a:endParaRPr dirty="0"/>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number of laptops I wished for</a:t>
                      </a:r>
                    </a:p>
                    <a:p>
                      <a:pPr marL="0" lvl="0" indent="0" algn="l" rtl="0">
                        <a:spcBef>
                          <a:spcPts val="0"/>
                        </a:spcBef>
                        <a:spcAft>
                          <a:spcPts val="0"/>
                        </a:spcAft>
                        <a:buNone/>
                      </a:pPr>
                      <a:r>
                        <a:rPr lang="en-NZ" sz="1800" dirty="0"/>
                        <a:t>Shows the information for entered index number</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Printed information as I typed in each number</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v3 (Trello screenshot)</a:t>
            </a:r>
            <a:endParaRPr dirty="0"/>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Test Plan Ordering from burger list v3 (?and screenshot)</a:t>
            </a:r>
            <a:endParaRPr dirty="0"/>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Entered w</a:t>
                      </a:r>
                    </a:p>
                    <a:p>
                      <a:pPr marL="0" lvl="0" indent="0" algn="l" rtl="0">
                        <a:spcBef>
                          <a:spcPts val="0"/>
                        </a:spcBef>
                        <a:spcAft>
                          <a:spcPts val="0"/>
                        </a:spcAft>
                        <a:buNone/>
                      </a:pPr>
                      <a:r>
                        <a:rPr lang="en-NZ" sz="1200" dirty="0"/>
                        <a:t>Entered special character %</a:t>
                      </a:r>
                    </a:p>
                    <a:p>
                      <a:pPr marL="0" lvl="0" indent="0" algn="l" rtl="0">
                        <a:spcBef>
                          <a:spcPts val="0"/>
                        </a:spcBef>
                        <a:spcAft>
                          <a:spcPts val="0"/>
                        </a:spcAft>
                        <a:buNone/>
                      </a:pPr>
                      <a:r>
                        <a:rPr lang="en-NZ" sz="1200" dirty="0"/>
                        <a:t>Entered 15</a:t>
                      </a:r>
                    </a:p>
                    <a:p>
                      <a:pPr marL="0" lvl="0" indent="0" algn="l" rtl="0">
                        <a:spcBef>
                          <a:spcPts val="0"/>
                        </a:spcBef>
                        <a:spcAft>
                          <a:spcPts val="0"/>
                        </a:spcAft>
                        <a:buNone/>
                      </a:pPr>
                      <a:r>
                        <a:rPr lang="en-NZ" sz="1200" dirty="0"/>
                        <a:t>Entered  number 1</a:t>
                      </a:r>
                      <a:endParaRPr sz="1200" dirty="0"/>
                    </a:p>
                  </a:txBody>
                  <a:tcPr marL="91425" marR="91425" marT="91425" marB="91425"/>
                </a:tc>
                <a:tc>
                  <a:txBody>
                    <a:bodyPr/>
                    <a:lstStyle/>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Your order must be between 1 and 12 </a:t>
                      </a:r>
                    </a:p>
                    <a:p>
                      <a:pPr marL="0" lvl="0" indent="0" algn="l" rtl="0">
                        <a:spcBef>
                          <a:spcPts val="0"/>
                        </a:spcBef>
                        <a:spcAft>
                          <a:spcPts val="0"/>
                        </a:spcAft>
                        <a:buNone/>
                      </a:pPr>
                      <a:r>
                        <a:rPr lang="en-NZ" sz="1200" dirty="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v4 (Trello screenshot)</a:t>
            </a:r>
            <a:endParaRPr dirty="0"/>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Test Plan Ordering from burger </a:t>
            </a:r>
            <a:r>
              <a:rPr lang="en"/>
              <a:t>list v4 </a:t>
            </a:r>
            <a:r>
              <a:rPr lang="en" dirty="0"/>
              <a:t>(?and screenshot)</a:t>
            </a:r>
            <a:endParaRPr dirty="0"/>
          </a:p>
        </p:txBody>
      </p:sp>
      <p:graphicFrame>
        <p:nvGraphicFramePr>
          <p:cNvPr id="79" name="Google Shape;79;p17"/>
          <p:cNvGraphicFramePr/>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Entered w</a:t>
                      </a:r>
                    </a:p>
                    <a:p>
                      <a:pPr marL="0" lvl="0" indent="0" algn="l" rtl="0">
                        <a:spcBef>
                          <a:spcPts val="0"/>
                        </a:spcBef>
                        <a:spcAft>
                          <a:spcPts val="0"/>
                        </a:spcAft>
                        <a:buNone/>
                      </a:pPr>
                      <a:r>
                        <a:rPr lang="en-NZ" sz="1200" dirty="0"/>
                        <a:t>Entered special character %</a:t>
                      </a:r>
                    </a:p>
                    <a:p>
                      <a:pPr marL="0" lvl="0" indent="0" algn="l" rtl="0">
                        <a:spcBef>
                          <a:spcPts val="0"/>
                        </a:spcBef>
                        <a:spcAft>
                          <a:spcPts val="0"/>
                        </a:spcAft>
                        <a:buNone/>
                      </a:pPr>
                      <a:r>
                        <a:rPr lang="en-NZ" sz="1200" dirty="0"/>
                        <a:t>Entered 15</a:t>
                      </a:r>
                    </a:p>
                    <a:p>
                      <a:pPr marL="0" lvl="0" indent="0" algn="l" rtl="0">
                        <a:spcBef>
                          <a:spcPts val="0"/>
                        </a:spcBef>
                        <a:spcAft>
                          <a:spcPts val="0"/>
                        </a:spcAft>
                        <a:buNone/>
                      </a:pPr>
                      <a:r>
                        <a:rPr lang="en-NZ" sz="1200" dirty="0"/>
                        <a:t>Entered  number 1</a:t>
                      </a:r>
                      <a:endParaRPr sz="1200" dirty="0"/>
                    </a:p>
                  </a:txBody>
                  <a:tcPr marL="91425" marR="91425" marT="91425" marB="91425"/>
                </a:tc>
                <a:tc>
                  <a:txBody>
                    <a:bodyPr/>
                    <a:lstStyle/>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Your order must be between 1 and 12 </a:t>
                      </a:r>
                    </a:p>
                    <a:p>
                      <a:pPr marL="0" lvl="0" indent="0" algn="l" rtl="0">
                        <a:spcBef>
                          <a:spcPts val="0"/>
                        </a:spcBef>
                        <a:spcAft>
                          <a:spcPts val="0"/>
                        </a:spcAft>
                        <a:buNone/>
                      </a:pPr>
                      <a:r>
                        <a:rPr lang="en-NZ" sz="1200" dirty="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1853</Words>
  <Application>Microsoft Office PowerPoint</Application>
  <PresentationFormat>On-screen Show (16:9)</PresentationFormat>
  <Paragraphs>279</Paragraphs>
  <Slides>62</Slides>
  <Notes>47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62</vt:i4>
      </vt:variant>
    </vt:vector>
  </HeadingPairs>
  <TitlesOfParts>
    <vt:vector size="64"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150</cp:revision>
  <dcterms:modified xsi:type="dcterms:W3CDTF">2023-08-02T09:09:04Z</dcterms:modified>
</cp:coreProperties>
</file>